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72" r:id="rId4"/>
    <p:sldId id="309" r:id="rId5"/>
    <p:sldId id="286" r:id="rId6"/>
    <p:sldId id="296" r:id="rId7"/>
    <p:sldId id="297" r:id="rId8"/>
    <p:sldId id="310" r:id="rId9"/>
    <p:sldId id="298" r:id="rId10"/>
    <p:sldId id="299" r:id="rId11"/>
    <p:sldId id="300" r:id="rId12"/>
    <p:sldId id="312" r:id="rId13"/>
    <p:sldId id="301" r:id="rId14"/>
    <p:sldId id="302" r:id="rId15"/>
    <p:sldId id="303" r:id="rId16"/>
    <p:sldId id="304" r:id="rId17"/>
    <p:sldId id="313" r:id="rId18"/>
    <p:sldId id="314" r:id="rId19"/>
    <p:sldId id="315" r:id="rId20"/>
    <p:sldId id="305" r:id="rId21"/>
    <p:sldId id="306" r:id="rId22"/>
    <p:sldId id="279" r:id="rId23"/>
    <p:sldId id="307" r:id="rId24"/>
    <p:sldId id="280" r:id="rId25"/>
    <p:sldId id="285" r:id="rId26"/>
    <p:sldId id="308" r:id="rId27"/>
    <p:sldId id="311" r:id="rId28"/>
  </p:sldIdLst>
  <p:sldSz cx="12192000" cy="6858000"/>
  <p:notesSz cx="6858000" cy="9144000"/>
  <p:embeddedFontLst>
    <p:embeddedFont>
      <p:font typeface="맑은 고딕" panose="020B0503020000020004" pitchFamily="34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BCC1CC"/>
    <a:srgbClr val="7A849A"/>
    <a:srgbClr val="CFB7A9"/>
    <a:srgbClr val="B1846B"/>
    <a:srgbClr val="F1DCCF"/>
    <a:srgbClr val="C39B8F"/>
    <a:srgbClr val="7487C8"/>
    <a:srgbClr val="860000"/>
    <a:srgbClr val="BFC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08" y="904"/>
      </p:cViewPr>
      <p:guideLst>
        <p:guide orient="horz" pos="16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D473C-82CF-44CA-B6AD-0ECA75C28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D43B0B-B2CB-4BA5-9AF9-49A636439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4DBA0-0948-4180-B132-930F96F6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C57F4-2774-4431-AFDC-37C4E391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9F2774-E367-4F8D-B1EE-A27F9FEE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8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8E018-F154-45BD-8F4E-9F48A746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3E187A-FC85-4AE4-A1F9-A89C8994B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04461-01FC-4C01-8E7F-C3D0C3B9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2AC3A-A43D-48AE-AA9B-8C4F4D38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FAEAF5-1C11-40B0-B95B-028F6C31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99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74C400-4FC3-412D-B934-731E2EC5B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F4F350-072A-4DCB-A820-DF52A1C00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F0E00-0D9D-4110-9C19-78BB5A3CF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4A567-46A5-47FE-A661-05C4EF86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9150F-8BB1-49A0-B1B0-1F942071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4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D4C7A-AF59-4504-9799-FA3F0207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13CC5-E186-471F-A438-902119727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2232C0-9FE4-481D-9559-80616AF0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88D49-8C9A-41D2-87B2-045F5342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7FC4C-69C6-4C09-BB10-E9984A33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2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94F7-9251-4BA2-9290-A6A74F4EF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C7FC37-8BCA-476F-AE0D-FD9F54732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F5E3D-AAAD-49E0-9DFD-CF0D3BF3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44625-2959-4A9E-975D-B93E663A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76617E-E40D-4A68-8E9A-E6998A28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58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7A11E-1A79-4BA5-8A0C-45931773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BC94F-9607-4837-8DD7-C1C4AFA09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2B341A-7312-419D-AD08-899C5219C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92927-BED8-4E4C-9AEB-6F145F69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966755-46A9-4886-B61D-F4B75493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B53B4-3078-4B8F-AFBB-70D078D0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0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71344-3FEE-4FA6-82C6-C4644270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B64C13-B165-4CE4-AA41-D395B77B1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86CE4F-FA9C-4F0F-A2F3-1E492E4DC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8B3491-1176-420D-B1A3-DB3866F43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575C42-44DC-4400-8519-3D8BC9FBD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8B4691-151F-4E84-A33C-3AEB4B4B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5BC29E-D4AB-4642-BEF5-915CA48F0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49EC7D-CB75-4E02-8176-4A7A9DA0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4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E4D61-2BD8-4D7D-BD73-D0292C84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62505E-DD3D-4859-8C24-F5558665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651D8E-DC63-4D9A-B0B4-2AA767C3A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1D8037-0D94-486F-B86F-A510E566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6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450F8-14A2-41C6-AC3F-C5D9CF90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DE0FE8-9365-446A-A40F-0D0C606E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5363E5-9BCB-4EAC-906C-13517E70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5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502F0-4C30-4D19-9B37-445C1CB3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ECF89-9DBF-4254-8A2B-9B2303AB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D10D80-F949-4F9B-A6A6-39AF189EC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495CC8-7C73-494F-8888-F0868BFE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0DBE5D-5FD3-4BE0-A1D5-231C8D72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244846-C6EE-4130-BECE-15984425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97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C4E11-5DDC-45FB-9F1A-82108C13E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E2D421-A1C0-4F80-9BF3-112EEDDE9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FE1216-08C8-462B-9176-78F4CC2EA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DA8D16-3715-4A46-A035-63DD5A1A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3C15A9-0938-432E-80E4-CB8E5A75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9E285-B906-4E6D-8E16-34DF6839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752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E04898-2D9A-47C1-ADF6-2B680AC1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FE2FE3-8473-48BF-9361-E422AB47A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A98BA-07A8-4124-9C09-C652780CF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622FB-D3DF-4EF5-B230-D7FA215228AC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F6FDB-82C7-424D-A7C1-2B7FAE30E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2C65C-02FF-4CA6-938F-1BC8791B0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7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1CBB6CA-E5F2-4BB1-8B5C-D950C96DF3AB}"/>
              </a:ext>
            </a:extLst>
          </p:cNvPr>
          <p:cNvSpPr/>
          <p:nvPr/>
        </p:nvSpPr>
        <p:spPr>
          <a:xfrm>
            <a:off x="3297386" y="510944"/>
            <a:ext cx="5902037" cy="583611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04EAD-A692-46EB-AFFF-484845205C1B}"/>
              </a:ext>
            </a:extLst>
          </p:cNvPr>
          <p:cNvGrpSpPr/>
          <p:nvPr/>
        </p:nvGrpSpPr>
        <p:grpSpPr>
          <a:xfrm>
            <a:off x="-1549620" y="0"/>
            <a:ext cx="6033670" cy="2521025"/>
            <a:chOff x="-1549620" y="0"/>
            <a:chExt cx="6033670" cy="2521025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E79929C-DE41-4278-B8A5-5473D4B09A74}"/>
                </a:ext>
              </a:extLst>
            </p:cNvPr>
            <p:cNvSpPr/>
            <p:nvPr/>
          </p:nvSpPr>
          <p:spPr>
            <a:xfrm rot="10800000">
              <a:off x="-1549620" y="0"/>
              <a:ext cx="5112123" cy="2521025"/>
            </a:xfrm>
            <a:prstGeom prst="triangle">
              <a:avLst/>
            </a:prstGeom>
            <a:solidFill>
              <a:schemeClr val="tx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2C48FC04-3C70-49D6-9A4C-112AC601E4D4}"/>
                </a:ext>
              </a:extLst>
            </p:cNvPr>
            <p:cNvSpPr/>
            <p:nvPr/>
          </p:nvSpPr>
          <p:spPr>
            <a:xfrm rot="10800000">
              <a:off x="729672" y="0"/>
              <a:ext cx="3754378" cy="1851458"/>
            </a:xfrm>
            <a:prstGeom prst="triangle">
              <a:avLst/>
            </a:prstGeom>
            <a:solidFill>
              <a:schemeClr val="tx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48F46B-1AC9-4357-9DD2-90C799F6BE86}"/>
              </a:ext>
            </a:extLst>
          </p:cNvPr>
          <p:cNvGrpSpPr/>
          <p:nvPr/>
        </p:nvGrpSpPr>
        <p:grpSpPr>
          <a:xfrm rot="10800000">
            <a:off x="7769871" y="4336975"/>
            <a:ext cx="6033670" cy="2521025"/>
            <a:chOff x="-1549620" y="0"/>
            <a:chExt cx="6033670" cy="252102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629A9AA0-1322-41FC-A436-818FF93A89C2}"/>
                </a:ext>
              </a:extLst>
            </p:cNvPr>
            <p:cNvSpPr/>
            <p:nvPr/>
          </p:nvSpPr>
          <p:spPr>
            <a:xfrm rot="10800000">
              <a:off x="-1549620" y="0"/>
              <a:ext cx="5112123" cy="2521025"/>
            </a:xfrm>
            <a:prstGeom prst="triangle">
              <a:avLst/>
            </a:prstGeom>
            <a:solidFill>
              <a:schemeClr val="tx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6E70300-B5C9-4059-9865-74DF35E34AA3}"/>
                </a:ext>
              </a:extLst>
            </p:cNvPr>
            <p:cNvSpPr/>
            <p:nvPr/>
          </p:nvSpPr>
          <p:spPr>
            <a:xfrm rot="10800000">
              <a:off x="729672" y="0"/>
              <a:ext cx="3754378" cy="1851458"/>
            </a:xfrm>
            <a:prstGeom prst="triangle">
              <a:avLst/>
            </a:prstGeom>
            <a:solidFill>
              <a:schemeClr val="tx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EE3FB1D-2C0C-48F9-A8BF-123033E20B10}"/>
              </a:ext>
            </a:extLst>
          </p:cNvPr>
          <p:cNvSpPr/>
          <p:nvPr/>
        </p:nvSpPr>
        <p:spPr>
          <a:xfrm>
            <a:off x="3149604" y="510944"/>
            <a:ext cx="5902037" cy="5836111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A3FD5-AC9D-4F61-90D0-DCB3CCE7EE9E}"/>
              </a:ext>
            </a:extLst>
          </p:cNvPr>
          <p:cNvSpPr txBox="1"/>
          <p:nvPr/>
        </p:nvSpPr>
        <p:spPr>
          <a:xfrm>
            <a:off x="4266989" y="2316696"/>
            <a:ext cx="3502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SSAFLIX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61660-DF88-423D-B4DE-E23FCCEC5847}"/>
              </a:ext>
            </a:extLst>
          </p:cNvPr>
          <p:cNvSpPr txBox="1"/>
          <p:nvPr/>
        </p:nvSpPr>
        <p:spPr>
          <a:xfrm>
            <a:off x="4845804" y="3432874"/>
            <a:ext cx="255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ExtraBold" panose="020B0600000101010101" pitchFamily="34" charset="-127"/>
              </a:rPr>
              <a:t>SSA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FY NET</a:t>
            </a:r>
            <a:r>
              <a:rPr lang="en-US" altLang="ko-KR" sz="24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ExtraBold" panose="020B0600000101010101" pitchFamily="34" charset="-127"/>
              </a:rPr>
              <a:t>FLEX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E4A51-582C-43CE-9F6D-FB69EFBFF220}"/>
              </a:ext>
            </a:extLst>
          </p:cNvPr>
          <p:cNvSpPr txBox="1"/>
          <p:nvPr/>
        </p:nvSpPr>
        <p:spPr>
          <a:xfrm>
            <a:off x="4963318" y="4223186"/>
            <a:ext cx="2265364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 ExtraBold" panose="020B0600000101010101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 ExtraBold" panose="020B0600000101010101" pitchFamily="34" charset="-127"/>
              </a:rPr>
              <a:t>반</a:t>
            </a:r>
            <a:endParaRPr lang="en-US" altLang="ko-KR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 ExtraBold" panose="020B0600000101010101" pitchFamily="34" charset="-127"/>
              </a:rPr>
              <a:t>김준호</a:t>
            </a:r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 ExtraBold" panose="020B0600000101010101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 ExtraBold" panose="020B0600000101010101" pitchFamily="34" charset="-127"/>
              </a:rPr>
              <a:t> 이종하</a:t>
            </a:r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 ExtraBold" panose="020B0600000101010101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 ExtraBold" panose="020B0600000101010101" pitchFamily="34" charset="-127"/>
              </a:rPr>
              <a:t> 현성섭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89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3219352" y="6289282"/>
            <a:ext cx="624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어떤 영화인지 예고편 부터 봐볼까나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?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BC8201-B4ED-764C-9661-9821E79B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16" y="2223967"/>
            <a:ext cx="9419086" cy="37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3219352" y="6289282"/>
            <a:ext cx="642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진짜 꿀잼이었다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!!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평점 등록 해야지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~~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7DD1F1-3C6A-1D4C-8835-02BFE4F7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85" y="2321622"/>
            <a:ext cx="9212119" cy="36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7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Ssamunity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3219352" y="6289282"/>
            <a:ext cx="6899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딴 사람들이랑 이야기를 좀 나눠봐야겠다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FBC05D-0DAD-4449-8122-57304F1A0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36" y="2129679"/>
            <a:ext cx="9000595" cy="39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2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Ssamunity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4314902" y="6334780"/>
            <a:ext cx="3562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일단 로그인 해야지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~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5006BB-814E-1F40-8235-F06731FB8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31" y="2167835"/>
            <a:ext cx="8980337" cy="38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Ssamunity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4291874" y="6283400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로그인 완료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!!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유후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~~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EFBCB1-EEA4-9E44-83BA-381552FE7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16" y="2321622"/>
            <a:ext cx="9450698" cy="36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5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Ssamunity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3234974" y="6298898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로그인을 했으니까 글을 써봐야겠지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?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790F9-C483-7249-A2E5-E545E5D32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01" y="2148992"/>
            <a:ext cx="8979598" cy="38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4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Ssamunity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2825712" y="6323991"/>
            <a:ext cx="6540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내가 작성한 글이 이렇게 표현되는구나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688668-DED8-0D47-85FE-49C09E1B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72" y="2169108"/>
            <a:ext cx="9037655" cy="38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9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Ssamunity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2350423" y="6331997"/>
            <a:ext cx="7491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제목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글쓴이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등록시간까지 나온다고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??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대박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!!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67DC16-551E-524B-84B9-FAB1D652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206888"/>
            <a:ext cx="8940800" cy="38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13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2477862" y="6334780"/>
            <a:ext cx="7236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아 근데 잘못 작성했다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..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수정해야겠네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..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ㅠㅠ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FCEB3B-B007-7346-9E42-A78C60D20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78" y="2183002"/>
            <a:ext cx="8965444" cy="38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2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3038110" y="6325456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이렇게 간단히 수정이된다고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??!!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th-TH" altLang="ko-Kore-KR"/>
              <a:t>( </a:t>
            </a:r>
            <a:r>
              <a:rPr lang="ko-Kore-KR" altLang="th-TH"/>
              <a:t>・ิ</a:t>
            </a:r>
            <a:r>
              <a:rPr lang="el-GR" altLang="ko-Kore-KR"/>
              <a:t>ω</a:t>
            </a:r>
            <a:r>
              <a:rPr lang="ko-Kore-KR" altLang="el-GR"/>
              <a:t>・</a:t>
            </a:r>
            <a:r>
              <a:rPr lang="th-TH" altLang="ko-Kore-KR"/>
              <a:t>ิ)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3BFC50-5E9E-0F4C-AA43-1DB2F615E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72" y="2250721"/>
            <a:ext cx="8985055" cy="36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4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평행 사변형 43">
            <a:extLst>
              <a:ext uri="{FF2B5EF4-FFF2-40B4-BE49-F238E27FC236}">
                <a16:creationId xmlns:a16="http://schemas.microsoft.com/office/drawing/2014/main" id="{2573F98B-BF3A-4930-845D-7E724A3717D9}"/>
              </a:ext>
            </a:extLst>
          </p:cNvPr>
          <p:cNvSpPr/>
          <p:nvPr/>
        </p:nvSpPr>
        <p:spPr>
          <a:xfrm flipV="1">
            <a:off x="-8389" y="0"/>
            <a:ext cx="8340436" cy="6858000"/>
          </a:xfrm>
          <a:prstGeom prst="parallelogram">
            <a:avLst>
              <a:gd name="adj" fmla="val 63363"/>
            </a:avLst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3EABB626-017D-4AA5-8DE2-29B4C12F194E}"/>
              </a:ext>
            </a:extLst>
          </p:cNvPr>
          <p:cNvSpPr/>
          <p:nvPr/>
        </p:nvSpPr>
        <p:spPr>
          <a:xfrm flipV="1">
            <a:off x="73892" y="0"/>
            <a:ext cx="9840761" cy="6858000"/>
          </a:xfrm>
          <a:prstGeom prst="parallelogram">
            <a:avLst>
              <a:gd name="adj" fmla="val 755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B5F89-767C-4A52-AC1B-C3A7BEDD1971}"/>
              </a:ext>
            </a:extLst>
          </p:cNvPr>
          <p:cNvSpPr txBox="1"/>
          <p:nvPr/>
        </p:nvSpPr>
        <p:spPr>
          <a:xfrm>
            <a:off x="755494" y="92252"/>
            <a:ext cx="2452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96A62F8-1AC1-43C9-8367-ACA30F54008B}"/>
              </a:ext>
            </a:extLst>
          </p:cNvPr>
          <p:cNvGrpSpPr/>
          <p:nvPr/>
        </p:nvGrpSpPr>
        <p:grpSpPr>
          <a:xfrm>
            <a:off x="2112757" y="1300158"/>
            <a:ext cx="768979" cy="830997"/>
            <a:chOff x="6454318" y="1054229"/>
            <a:chExt cx="802720" cy="90265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FDDFBD-9611-4171-9B0B-A84CDC108376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EDC9B32-4A9D-4D9A-923D-B9458688BDB6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832B7C5-AA9D-47A0-A85D-13A60373A7E6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C0FCE07-7CDB-4EF1-A6DF-38C488311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37C47EE-4F08-44F0-A935-2E57CA6C4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BD545F44-FD48-4034-98D2-9712842A24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0CE2231-E7C4-4491-87CE-8A7A7C9EB19F}"/>
              </a:ext>
            </a:extLst>
          </p:cNvPr>
          <p:cNvSpPr txBox="1"/>
          <p:nvPr/>
        </p:nvSpPr>
        <p:spPr>
          <a:xfrm>
            <a:off x="2942301" y="1526842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추진 배경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8865F4-F587-4921-8C8F-CA0391943A1D}"/>
              </a:ext>
            </a:extLst>
          </p:cNvPr>
          <p:cNvGrpSpPr/>
          <p:nvPr/>
        </p:nvGrpSpPr>
        <p:grpSpPr>
          <a:xfrm>
            <a:off x="3091811" y="2539582"/>
            <a:ext cx="768979" cy="830997"/>
            <a:chOff x="6454318" y="1054229"/>
            <a:chExt cx="802720" cy="90265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0EA050-EB85-44D9-B953-AA875826E080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511744B-A82C-4BB9-AA41-5F4B04B61289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A01F851-B85F-40FE-8973-4F07F42724C0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D130D343-63B3-47BE-AB77-0F4A22E91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2B44989C-CB18-43DD-A214-F643C66E0E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B1BA6E5-F457-4CEA-90C4-AAF19A364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3F75541-5355-44DB-81D3-7377CD8D9D9B}"/>
              </a:ext>
            </a:extLst>
          </p:cNvPr>
          <p:cNvSpPr txBox="1"/>
          <p:nvPr/>
        </p:nvSpPr>
        <p:spPr>
          <a:xfrm>
            <a:off x="3921355" y="2766266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DE1F51-17B6-4D29-94DB-86FFBC565FF0}"/>
              </a:ext>
            </a:extLst>
          </p:cNvPr>
          <p:cNvGrpSpPr/>
          <p:nvPr/>
        </p:nvGrpSpPr>
        <p:grpSpPr>
          <a:xfrm>
            <a:off x="4083278" y="3876386"/>
            <a:ext cx="768979" cy="830997"/>
            <a:chOff x="6454318" y="1054229"/>
            <a:chExt cx="802720" cy="90265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F07187-B034-4784-AA95-98E509C58187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FB66903-DC4A-497B-B3A2-BA7EDD1B7177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22D4A856-A04B-4594-BCA1-84AE7788D1E2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E59AFC9-FA1C-4E98-A037-52EB74327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05A137E-C935-4B2A-9B7C-1541EA70FD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1CCFAD64-8C4B-4307-BF16-6FB04EFAD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A552517-9FD6-4099-8C1D-146716FDFA3F}"/>
              </a:ext>
            </a:extLst>
          </p:cNvPr>
          <p:cNvSpPr txBox="1"/>
          <p:nvPr/>
        </p:nvSpPr>
        <p:spPr>
          <a:xfrm>
            <a:off x="4912822" y="4103070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 기술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A6C8199-3920-43F6-8694-1BF301C98C91}"/>
              </a:ext>
            </a:extLst>
          </p:cNvPr>
          <p:cNvGrpSpPr/>
          <p:nvPr/>
        </p:nvGrpSpPr>
        <p:grpSpPr>
          <a:xfrm>
            <a:off x="5176341" y="5277842"/>
            <a:ext cx="768979" cy="830997"/>
            <a:chOff x="6454318" y="1054229"/>
            <a:chExt cx="802720" cy="90265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D2A686-DF84-4E06-BBC7-3C4C107866A3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55B6809-7325-4BF3-ADE1-72978ADE9DA2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1E192B80-A4C2-45C3-9238-D5200F5DF41F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90CE681-3EAA-403A-AF13-997A29072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C76589D9-6CCB-4310-84CA-32162E74D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DC9A7E95-F984-42D7-AEA4-789E53B9D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D6E3372-7848-4F30-BAD7-31C3A3FA3CC1}"/>
              </a:ext>
            </a:extLst>
          </p:cNvPr>
          <p:cNvSpPr txBox="1"/>
          <p:nvPr/>
        </p:nvSpPr>
        <p:spPr>
          <a:xfrm>
            <a:off x="6005885" y="5504526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426410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2940382" y="6301348"/>
            <a:ext cx="6853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그럼 다른 사람글에 댓글을 적어볼까나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~?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4D3C72-FF7D-AB48-948A-937EF6E1D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82" y="2164116"/>
            <a:ext cx="8999236" cy="38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6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249754" y="6334780"/>
            <a:ext cx="1168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댓글작성 까지 이렇게 간편하다니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..!!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드디어 찾았다 최애 사이트 </a:t>
            </a:r>
            <a:r>
              <a:rPr lang="th-TH" altLang="ko-Kore-KR"/>
              <a:t>╰ิิ(</a:t>
            </a:r>
            <a:r>
              <a:rPr lang="ko-Kore-KR" altLang="th-TH"/>
              <a:t>・</a:t>
            </a:r>
            <a:r>
              <a:rPr lang="el-GR" altLang="ko-Kore-KR"/>
              <a:t>ω</a:t>
            </a:r>
            <a:r>
              <a:rPr lang="ko-Kore-KR" altLang="el-GR"/>
              <a:t>・</a:t>
            </a:r>
            <a:r>
              <a:rPr lang="el-GR" altLang="ko-Kore-KR"/>
              <a:t>)</a:t>
            </a:r>
            <a:r>
              <a:rPr lang="ja-JP" altLang="en-US"/>
              <a:t>ノ</a:t>
            </a:r>
            <a:r>
              <a:rPr lang="th-TH" altLang="ko-Kore-KR"/>
              <a:t>ิิ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FA3A7F-1955-2A4F-B526-B23D96753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61" y="2144991"/>
            <a:ext cx="9034132" cy="39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1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 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7CFDE-D157-4BC1-9D86-AE5C13CEC817}"/>
              </a:ext>
            </a:extLst>
          </p:cNvPr>
          <p:cNvSpPr txBox="1"/>
          <p:nvPr/>
        </p:nvSpPr>
        <p:spPr>
          <a:xfrm>
            <a:off x="1398116" y="1725709"/>
            <a:ext cx="921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Python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기반의 웹 프레임 워크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594073-7047-424E-B49D-45533251F991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Django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12B9CCC-54F6-4CCA-A037-51FA0B4BE6CA}"/>
              </a:ext>
            </a:extLst>
          </p:cNvPr>
          <p:cNvCxnSpPr>
            <a:cxnSpLocks/>
          </p:cNvCxnSpPr>
          <p:nvPr/>
        </p:nvCxnSpPr>
        <p:spPr>
          <a:xfrm>
            <a:off x="1106759" y="2365696"/>
            <a:ext cx="317604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544561-0C9A-4952-9811-EA8D4BBA418D}"/>
              </a:ext>
            </a:extLst>
          </p:cNvPr>
          <p:cNvSpPr/>
          <p:nvPr/>
        </p:nvSpPr>
        <p:spPr>
          <a:xfrm>
            <a:off x="1106759" y="2770413"/>
            <a:ext cx="3176044" cy="641809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Python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기반의 프레임워크로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서버를 구현할떄 사용한다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FF67FE-9871-439C-BCB2-8E807CE20720}"/>
              </a:ext>
            </a:extLst>
          </p:cNvPr>
          <p:cNvSpPr txBox="1"/>
          <p:nvPr/>
        </p:nvSpPr>
        <p:spPr>
          <a:xfrm>
            <a:off x="2247253" y="2354314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django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72DEEF1-DEF9-40DB-B6ED-E9882E4429A5}"/>
              </a:ext>
            </a:extLst>
          </p:cNvPr>
          <p:cNvCxnSpPr>
            <a:cxnSpLocks/>
          </p:cNvCxnSpPr>
          <p:nvPr/>
        </p:nvCxnSpPr>
        <p:spPr>
          <a:xfrm>
            <a:off x="1106759" y="2676091"/>
            <a:ext cx="317604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9580681-1D47-412A-A6FB-5F7B30C3F9DA}"/>
              </a:ext>
            </a:extLst>
          </p:cNvPr>
          <p:cNvCxnSpPr>
            <a:cxnSpLocks/>
          </p:cNvCxnSpPr>
          <p:nvPr/>
        </p:nvCxnSpPr>
        <p:spPr>
          <a:xfrm>
            <a:off x="4854980" y="2365697"/>
            <a:ext cx="6230261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6999E06-1CC4-4760-9E67-95DFB8474F24}"/>
              </a:ext>
            </a:extLst>
          </p:cNvPr>
          <p:cNvSpPr txBox="1"/>
          <p:nvPr/>
        </p:nvSpPr>
        <p:spPr>
          <a:xfrm>
            <a:off x="7154524" y="2354314"/>
            <a:ext cx="20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TMDB API &amp; Python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5D09AA-AF20-4C52-B703-B0772199D7A6}"/>
              </a:ext>
            </a:extLst>
          </p:cNvPr>
          <p:cNvSpPr/>
          <p:nvPr/>
        </p:nvSpPr>
        <p:spPr>
          <a:xfrm>
            <a:off x="4854980" y="2770413"/>
            <a:ext cx="6230261" cy="641809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Python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언어를 활용하여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TMDB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API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접속하여 영화 데이터를 가공해서 받아온다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95B23B-9B9E-4DE1-89A5-8D89B99D9EC9}"/>
              </a:ext>
            </a:extLst>
          </p:cNvPr>
          <p:cNvCxnSpPr>
            <a:cxnSpLocks/>
          </p:cNvCxnSpPr>
          <p:nvPr/>
        </p:nvCxnSpPr>
        <p:spPr>
          <a:xfrm>
            <a:off x="4854980" y="2676091"/>
            <a:ext cx="6230261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3F9E60-3422-429F-8F35-B484495D1095}"/>
              </a:ext>
            </a:extLst>
          </p:cNvPr>
          <p:cNvSpPr txBox="1"/>
          <p:nvPr/>
        </p:nvSpPr>
        <p:spPr>
          <a:xfrm>
            <a:off x="3881729" y="1544570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[</a:t>
            </a:r>
            <a:endParaRPr lang="ko-KR" altLang="en-US" sz="40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5EBE6-F526-4464-9FE7-136D05B390DA}"/>
              </a:ext>
            </a:extLst>
          </p:cNvPr>
          <p:cNvSpPr txBox="1"/>
          <p:nvPr/>
        </p:nvSpPr>
        <p:spPr>
          <a:xfrm>
            <a:off x="7708665" y="1563490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]</a:t>
            </a:r>
            <a:endParaRPr lang="ko-KR" altLang="en-US" sz="40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026" name="Picture 2" descr="Django - 실전코딩">
            <a:extLst>
              <a:ext uri="{FF2B5EF4-FFF2-40B4-BE49-F238E27FC236}">
                <a16:creationId xmlns:a16="http://schemas.microsoft.com/office/drawing/2014/main" id="{FD3E6584-0440-3542-8F4B-705EC9D6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3" y="3996424"/>
            <a:ext cx="3332096" cy="200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Movie Database (TMDb) (@themoviedb) | Twitter">
            <a:extLst>
              <a:ext uri="{FF2B5EF4-FFF2-40B4-BE49-F238E27FC236}">
                <a16:creationId xmlns:a16="http://schemas.microsoft.com/office/drawing/2014/main" id="{DCC10EE6-677C-834D-9588-05507B38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869" y="3996423"/>
            <a:ext cx="2540000" cy="21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python/cpython: The Python programming language">
            <a:extLst>
              <a:ext uri="{FF2B5EF4-FFF2-40B4-BE49-F238E27FC236}">
                <a16:creationId xmlns:a16="http://schemas.microsoft.com/office/drawing/2014/main" id="{62A4FA4A-1820-5C45-A80D-66318DF64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243" y="3996423"/>
            <a:ext cx="2357882" cy="2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019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 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7CFDE-D157-4BC1-9D86-AE5C13CEC817}"/>
              </a:ext>
            </a:extLst>
          </p:cNvPr>
          <p:cNvSpPr txBox="1"/>
          <p:nvPr/>
        </p:nvSpPr>
        <p:spPr>
          <a:xfrm>
            <a:off x="1486249" y="1751846"/>
            <a:ext cx="921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사용자 인터페이스를 만들기 위한 오픈소스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594073-7047-424E-B49D-45533251F991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VueJS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12B9CCC-54F6-4CCA-A037-51FA0B4BE6CA}"/>
              </a:ext>
            </a:extLst>
          </p:cNvPr>
          <p:cNvCxnSpPr>
            <a:cxnSpLocks/>
          </p:cNvCxnSpPr>
          <p:nvPr/>
        </p:nvCxnSpPr>
        <p:spPr>
          <a:xfrm>
            <a:off x="1106759" y="2365696"/>
            <a:ext cx="317604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544561-0C9A-4952-9811-EA8D4BBA418D}"/>
              </a:ext>
            </a:extLst>
          </p:cNvPr>
          <p:cNvSpPr/>
          <p:nvPr/>
        </p:nvSpPr>
        <p:spPr>
          <a:xfrm>
            <a:off x="1106759" y="2770413"/>
            <a:ext cx="3176044" cy="641809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CSS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간편하게 적용할 수 있도록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도와주는 라이브러리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FF67FE-9871-439C-BCB2-8E807CE20720}"/>
              </a:ext>
            </a:extLst>
          </p:cNvPr>
          <p:cNvSpPr txBox="1"/>
          <p:nvPr/>
        </p:nvSpPr>
        <p:spPr>
          <a:xfrm>
            <a:off x="2058098" y="2354314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부트스트랩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72DEEF1-DEF9-40DB-B6ED-E9882E4429A5}"/>
              </a:ext>
            </a:extLst>
          </p:cNvPr>
          <p:cNvCxnSpPr>
            <a:cxnSpLocks/>
          </p:cNvCxnSpPr>
          <p:nvPr/>
        </p:nvCxnSpPr>
        <p:spPr>
          <a:xfrm>
            <a:off x="1106759" y="2676091"/>
            <a:ext cx="317604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9580681-1D47-412A-A6FB-5F7B30C3F9DA}"/>
              </a:ext>
            </a:extLst>
          </p:cNvPr>
          <p:cNvCxnSpPr>
            <a:cxnSpLocks/>
          </p:cNvCxnSpPr>
          <p:nvPr/>
        </p:nvCxnSpPr>
        <p:spPr>
          <a:xfrm>
            <a:off x="4854980" y="2365697"/>
            <a:ext cx="6230261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6999E06-1CC4-4760-9E67-95DFB8474F24}"/>
              </a:ext>
            </a:extLst>
          </p:cNvPr>
          <p:cNvSpPr txBox="1"/>
          <p:nvPr/>
        </p:nvSpPr>
        <p:spPr>
          <a:xfrm>
            <a:off x="7840190" y="2354314"/>
            <a:ext cx="719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Vue.js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5D09AA-AF20-4C52-B703-B0772199D7A6}"/>
              </a:ext>
            </a:extLst>
          </p:cNvPr>
          <p:cNvSpPr/>
          <p:nvPr/>
        </p:nvSpPr>
        <p:spPr>
          <a:xfrm>
            <a:off x="4854980" y="2770413"/>
            <a:ext cx="6230261" cy="641809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자바스크립트를 쉽게 사용할 수 있도록 만든 라이브러리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95B23B-9B9E-4DE1-89A5-8D89B99D9EC9}"/>
              </a:ext>
            </a:extLst>
          </p:cNvPr>
          <p:cNvCxnSpPr>
            <a:cxnSpLocks/>
          </p:cNvCxnSpPr>
          <p:nvPr/>
        </p:nvCxnSpPr>
        <p:spPr>
          <a:xfrm>
            <a:off x="4854980" y="2676091"/>
            <a:ext cx="6230261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03F9E60-3422-429F-8F35-B484495D1095}"/>
              </a:ext>
            </a:extLst>
          </p:cNvPr>
          <p:cNvSpPr txBox="1"/>
          <p:nvPr/>
        </p:nvSpPr>
        <p:spPr>
          <a:xfrm>
            <a:off x="3218644" y="1554758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[</a:t>
            </a:r>
            <a:endParaRPr lang="ko-KR" altLang="en-US" sz="40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35EBE6-F526-4464-9FE7-136D05B390DA}"/>
              </a:ext>
            </a:extLst>
          </p:cNvPr>
          <p:cNvSpPr txBox="1"/>
          <p:nvPr/>
        </p:nvSpPr>
        <p:spPr>
          <a:xfrm>
            <a:off x="8654082" y="1571821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]</a:t>
            </a:r>
            <a:endParaRPr lang="ko-KR" altLang="en-US" sz="40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2054" name="Picture 6" descr="Bootstrap 4 is released - SD Times">
            <a:extLst>
              <a:ext uri="{FF2B5EF4-FFF2-40B4-BE49-F238E27FC236}">
                <a16:creationId xmlns:a16="http://schemas.microsoft.com/office/drawing/2014/main" id="{63023BC7-C00A-5D44-8AC3-FC274B1C5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11" y="3543148"/>
            <a:ext cx="3842044" cy="32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ue.js 기술면접 질문목록">
            <a:extLst>
              <a:ext uri="{FF2B5EF4-FFF2-40B4-BE49-F238E27FC236}">
                <a16:creationId xmlns:a16="http://schemas.microsoft.com/office/drawing/2014/main" id="{64DAAB57-C50B-EE43-A678-6A1E6B13B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120" y="4042730"/>
            <a:ext cx="5924121" cy="248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60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 기술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594073-7047-424E-B49D-45533251F991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DB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422BA7-850E-A544-AC38-BAE0BD64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16" y="1575356"/>
            <a:ext cx="9430040" cy="50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71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4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기대효과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D64069-650A-4ACB-A9C1-05E8D2D17BCF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우리팀이 짱이야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~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5324D1-D495-4FAB-B07C-A4626DE3CD3B}"/>
              </a:ext>
            </a:extLst>
          </p:cNvPr>
          <p:cNvSpPr/>
          <p:nvPr/>
        </p:nvSpPr>
        <p:spPr>
          <a:xfrm>
            <a:off x="818796" y="4858167"/>
            <a:ext cx="3290855" cy="1098015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쉽게 영화 추천을 받고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나에게 딱 맞는 영화를 감상할 수 있음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382B5D-79D6-4DDB-969F-8B40A18AC985}"/>
              </a:ext>
            </a:extLst>
          </p:cNvPr>
          <p:cNvSpPr/>
          <p:nvPr/>
        </p:nvSpPr>
        <p:spPr>
          <a:xfrm>
            <a:off x="4450572" y="4858168"/>
            <a:ext cx="3290855" cy="1098014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같은 영화를 본사람들과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의견을 공유할 수 있음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1FA560-9EDE-4C45-B9D5-E930C8577146}"/>
              </a:ext>
            </a:extLst>
          </p:cNvPr>
          <p:cNvSpPr/>
          <p:nvPr/>
        </p:nvSpPr>
        <p:spPr>
          <a:xfrm>
            <a:off x="8082349" y="4858167"/>
            <a:ext cx="3290855" cy="1098013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웹으로 구현되어 스마트폰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태블릿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노트북등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어떤 디바이스로든 쉽게 접근 가능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C2FAD1C-B7CC-40FB-AB18-11E88D7E679E}"/>
              </a:ext>
            </a:extLst>
          </p:cNvPr>
          <p:cNvCxnSpPr>
            <a:cxnSpLocks/>
          </p:cNvCxnSpPr>
          <p:nvPr/>
        </p:nvCxnSpPr>
        <p:spPr>
          <a:xfrm>
            <a:off x="819819" y="2197916"/>
            <a:ext cx="328983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BB3C7DB-E8D5-41DE-B5CC-225E3EE2D334}"/>
              </a:ext>
            </a:extLst>
          </p:cNvPr>
          <p:cNvCxnSpPr>
            <a:cxnSpLocks/>
          </p:cNvCxnSpPr>
          <p:nvPr/>
        </p:nvCxnSpPr>
        <p:spPr>
          <a:xfrm>
            <a:off x="819819" y="2516698"/>
            <a:ext cx="328983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A4D36D0-36DE-47AE-9F69-DED4721DA7B3}"/>
              </a:ext>
            </a:extLst>
          </p:cNvPr>
          <p:cNvSpPr txBox="1"/>
          <p:nvPr/>
        </p:nvSpPr>
        <p:spPr>
          <a:xfrm>
            <a:off x="1931065" y="2185643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기대효과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5EA0AD8-4131-4521-BDC2-912FAC50108F}"/>
              </a:ext>
            </a:extLst>
          </p:cNvPr>
          <p:cNvCxnSpPr>
            <a:cxnSpLocks/>
          </p:cNvCxnSpPr>
          <p:nvPr/>
        </p:nvCxnSpPr>
        <p:spPr>
          <a:xfrm>
            <a:off x="4450572" y="2197916"/>
            <a:ext cx="328983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D296E3-884B-4DFE-85B6-0A742DA7CFA6}"/>
              </a:ext>
            </a:extLst>
          </p:cNvPr>
          <p:cNvCxnSpPr>
            <a:cxnSpLocks/>
          </p:cNvCxnSpPr>
          <p:nvPr/>
        </p:nvCxnSpPr>
        <p:spPr>
          <a:xfrm>
            <a:off x="4450572" y="2516698"/>
            <a:ext cx="328983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D628039-2B4B-4175-9A23-FFF609037459}"/>
              </a:ext>
            </a:extLst>
          </p:cNvPr>
          <p:cNvSpPr txBox="1"/>
          <p:nvPr/>
        </p:nvSpPr>
        <p:spPr>
          <a:xfrm>
            <a:off x="5561818" y="2185643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기대효과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8372652-1A74-4660-B357-120226361833}"/>
              </a:ext>
            </a:extLst>
          </p:cNvPr>
          <p:cNvCxnSpPr>
            <a:cxnSpLocks/>
          </p:cNvCxnSpPr>
          <p:nvPr/>
        </p:nvCxnSpPr>
        <p:spPr>
          <a:xfrm>
            <a:off x="8083371" y="2197916"/>
            <a:ext cx="328983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A1E82D9-3437-4333-9C21-C49F9E6D12D1}"/>
              </a:ext>
            </a:extLst>
          </p:cNvPr>
          <p:cNvCxnSpPr>
            <a:cxnSpLocks/>
          </p:cNvCxnSpPr>
          <p:nvPr/>
        </p:nvCxnSpPr>
        <p:spPr>
          <a:xfrm>
            <a:off x="8083371" y="2516698"/>
            <a:ext cx="3289832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D2553BA-5BE1-4407-A30E-E6E3E8648697}"/>
              </a:ext>
            </a:extLst>
          </p:cNvPr>
          <p:cNvSpPr txBox="1"/>
          <p:nvPr/>
        </p:nvSpPr>
        <p:spPr>
          <a:xfrm>
            <a:off x="9194617" y="2185643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기대효과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E4F3E15-59B5-4A93-AB0F-BBBAC822E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49" y="2732168"/>
            <a:ext cx="3290855" cy="1963024"/>
          </a:xfrm>
          <a:prstGeom prst="rect">
            <a:avLst/>
          </a:prstGeom>
        </p:spPr>
      </p:pic>
      <p:pic>
        <p:nvPicPr>
          <p:cNvPr id="3074" name="Picture 2" descr="추천 - 무료 상업과 쇼핑개 아이콘">
            <a:extLst>
              <a:ext uri="{FF2B5EF4-FFF2-40B4-BE49-F238E27FC236}">
                <a16:creationId xmlns:a16="http://schemas.microsoft.com/office/drawing/2014/main" id="{8F66D6D5-3FB6-0444-8E43-1AEDCCF8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42" y="2707549"/>
            <a:ext cx="3289832" cy="196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공유 무료 아이콘 의 Arashicons">
            <a:extLst>
              <a:ext uri="{FF2B5EF4-FFF2-40B4-BE49-F238E27FC236}">
                <a16:creationId xmlns:a16="http://schemas.microsoft.com/office/drawing/2014/main" id="{F6C319FC-637C-DE41-AC06-685904423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71" y="2784667"/>
            <a:ext cx="3289832" cy="192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852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1CBB6CA-E5F2-4BB1-8B5C-D950C96DF3AB}"/>
              </a:ext>
            </a:extLst>
          </p:cNvPr>
          <p:cNvSpPr/>
          <p:nvPr/>
        </p:nvSpPr>
        <p:spPr>
          <a:xfrm>
            <a:off x="3297386" y="510944"/>
            <a:ext cx="5902037" cy="583611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404EAD-A692-46EB-AFFF-484845205C1B}"/>
              </a:ext>
            </a:extLst>
          </p:cNvPr>
          <p:cNvGrpSpPr/>
          <p:nvPr/>
        </p:nvGrpSpPr>
        <p:grpSpPr>
          <a:xfrm>
            <a:off x="-1549620" y="0"/>
            <a:ext cx="6033670" cy="2521025"/>
            <a:chOff x="-1549620" y="0"/>
            <a:chExt cx="6033670" cy="2521025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BE79929C-DE41-4278-B8A5-5473D4B09A74}"/>
                </a:ext>
              </a:extLst>
            </p:cNvPr>
            <p:cNvSpPr/>
            <p:nvPr/>
          </p:nvSpPr>
          <p:spPr>
            <a:xfrm rot="10800000">
              <a:off x="-1549620" y="0"/>
              <a:ext cx="5112123" cy="2521025"/>
            </a:xfrm>
            <a:prstGeom prst="triangle">
              <a:avLst/>
            </a:prstGeom>
            <a:solidFill>
              <a:schemeClr val="tx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2C48FC04-3C70-49D6-9A4C-112AC601E4D4}"/>
                </a:ext>
              </a:extLst>
            </p:cNvPr>
            <p:cNvSpPr/>
            <p:nvPr/>
          </p:nvSpPr>
          <p:spPr>
            <a:xfrm rot="10800000">
              <a:off x="729672" y="0"/>
              <a:ext cx="3754378" cy="1851458"/>
            </a:xfrm>
            <a:prstGeom prst="triangle">
              <a:avLst/>
            </a:prstGeom>
            <a:solidFill>
              <a:schemeClr val="tx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48F46B-1AC9-4357-9DD2-90C799F6BE86}"/>
              </a:ext>
            </a:extLst>
          </p:cNvPr>
          <p:cNvGrpSpPr/>
          <p:nvPr/>
        </p:nvGrpSpPr>
        <p:grpSpPr>
          <a:xfrm rot="10800000">
            <a:off x="7769871" y="4336975"/>
            <a:ext cx="6033670" cy="2521025"/>
            <a:chOff x="-1549620" y="0"/>
            <a:chExt cx="6033670" cy="2521025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629A9AA0-1322-41FC-A436-818FF93A89C2}"/>
                </a:ext>
              </a:extLst>
            </p:cNvPr>
            <p:cNvSpPr/>
            <p:nvPr/>
          </p:nvSpPr>
          <p:spPr>
            <a:xfrm rot="10800000">
              <a:off x="-1549620" y="0"/>
              <a:ext cx="5112123" cy="2521025"/>
            </a:xfrm>
            <a:prstGeom prst="triangle">
              <a:avLst/>
            </a:prstGeom>
            <a:solidFill>
              <a:schemeClr val="tx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6E70300-B5C9-4059-9865-74DF35E34AA3}"/>
                </a:ext>
              </a:extLst>
            </p:cNvPr>
            <p:cNvSpPr/>
            <p:nvPr/>
          </p:nvSpPr>
          <p:spPr>
            <a:xfrm rot="10800000">
              <a:off x="729672" y="0"/>
              <a:ext cx="3754378" cy="1851458"/>
            </a:xfrm>
            <a:prstGeom prst="triangle">
              <a:avLst/>
            </a:prstGeom>
            <a:solidFill>
              <a:schemeClr val="tx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EE3FB1D-2C0C-48F9-A8BF-123033E20B10}"/>
              </a:ext>
            </a:extLst>
          </p:cNvPr>
          <p:cNvSpPr/>
          <p:nvPr/>
        </p:nvSpPr>
        <p:spPr>
          <a:xfrm>
            <a:off x="3149604" y="510944"/>
            <a:ext cx="5902037" cy="5836111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A3FD5-AC9D-4F61-90D0-DCB3CCE7EE9E}"/>
              </a:ext>
            </a:extLst>
          </p:cNvPr>
          <p:cNvSpPr txBox="1"/>
          <p:nvPr/>
        </p:nvSpPr>
        <p:spPr>
          <a:xfrm>
            <a:off x="4266989" y="2316696"/>
            <a:ext cx="3502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SSAFLIX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A61660-DF88-423D-B4DE-E23FCCEC5847}"/>
              </a:ext>
            </a:extLst>
          </p:cNvPr>
          <p:cNvSpPr txBox="1"/>
          <p:nvPr/>
        </p:nvSpPr>
        <p:spPr>
          <a:xfrm>
            <a:off x="4845804" y="3432874"/>
            <a:ext cx="255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ExtraBold" panose="020B0600000101010101" pitchFamily="34" charset="-127"/>
              </a:rPr>
              <a:t>SSA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FY NET</a:t>
            </a:r>
            <a:r>
              <a:rPr lang="en-US" altLang="ko-KR" sz="24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ExtraBold" panose="020B0600000101010101" pitchFamily="34" charset="-127"/>
              </a:rPr>
              <a:t>FLEX</a:t>
            </a:r>
            <a:endParaRPr lang="ko-KR" altLang="en-US" sz="2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FE34EF-9CD0-2D40-821F-4443CE8E95EC}"/>
              </a:ext>
            </a:extLst>
          </p:cNvPr>
          <p:cNvSpPr txBox="1"/>
          <p:nvPr/>
        </p:nvSpPr>
        <p:spPr>
          <a:xfrm>
            <a:off x="4901606" y="4350327"/>
            <a:ext cx="2388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감사합니다</a:t>
            </a:r>
            <a:endParaRPr lang="ko-KR" altLang="en-US" sz="3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B75F4-2BF3-DB46-90D7-4B02BAC3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4" y="517958"/>
            <a:ext cx="2451100" cy="1333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AB38F9-B98F-054A-8335-6ED400D0A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5" y="453720"/>
            <a:ext cx="2540000" cy="1409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30047C-BB5F-1344-BC28-3E47BF03C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1" y="4937087"/>
            <a:ext cx="2247900" cy="1320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903849-D1DD-884B-979B-D6D7F0110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5" y="5146869"/>
            <a:ext cx="2540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7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1CBB6CA-E5F2-4BB1-8B5C-D950C96DF3AB}"/>
              </a:ext>
            </a:extLst>
          </p:cNvPr>
          <p:cNvSpPr/>
          <p:nvPr/>
        </p:nvSpPr>
        <p:spPr>
          <a:xfrm>
            <a:off x="-243274" y="510943"/>
            <a:ext cx="5902037" cy="5836111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EE3FB1D-2C0C-48F9-A8BF-123033E20B10}"/>
              </a:ext>
            </a:extLst>
          </p:cNvPr>
          <p:cNvSpPr/>
          <p:nvPr/>
        </p:nvSpPr>
        <p:spPr>
          <a:xfrm>
            <a:off x="346367" y="510944"/>
            <a:ext cx="5902037" cy="5836111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A3FD5-AC9D-4F61-90D0-DCB3CCE7EE9E}"/>
              </a:ext>
            </a:extLst>
          </p:cNvPr>
          <p:cNvSpPr txBox="1"/>
          <p:nvPr/>
        </p:nvSpPr>
        <p:spPr>
          <a:xfrm>
            <a:off x="1335169" y="2228669"/>
            <a:ext cx="3502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SSAFLIX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FE34EF-9CD0-2D40-821F-4443CE8E95EC}"/>
              </a:ext>
            </a:extLst>
          </p:cNvPr>
          <p:cNvSpPr txBox="1"/>
          <p:nvPr/>
        </p:nvSpPr>
        <p:spPr>
          <a:xfrm>
            <a:off x="2270501" y="4180140"/>
            <a:ext cx="2053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진짜 끝</a:t>
            </a:r>
            <a:r>
              <a:rPr lang="en-US" altLang="ko-KR" sz="4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</a:t>
            </a:r>
            <a:endParaRPr lang="ko-KR" altLang="en-US" sz="3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037528-016C-AF45-A3F0-74B74ADD4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24" y="510943"/>
            <a:ext cx="5902038" cy="59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EF5339-FB74-4F7B-9E2D-61E8F7E3FF9D}"/>
              </a:ext>
            </a:extLst>
          </p:cNvPr>
          <p:cNvSpPr/>
          <p:nvPr/>
        </p:nvSpPr>
        <p:spPr>
          <a:xfrm rot="164076">
            <a:off x="790217" y="2060399"/>
            <a:ext cx="10908146" cy="4930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1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추진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301D14-3912-4F36-86DF-0444FF2F4F42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영화 뭐보지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?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EE64F6-91E5-46B2-BAB3-9F8EF4B20DED}"/>
              </a:ext>
            </a:extLst>
          </p:cNvPr>
          <p:cNvSpPr/>
          <p:nvPr/>
        </p:nvSpPr>
        <p:spPr>
          <a:xfrm>
            <a:off x="662030" y="1971227"/>
            <a:ext cx="10949773" cy="4931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3F384-DA66-4149-A15E-35337FAA723D}"/>
              </a:ext>
            </a:extLst>
          </p:cNvPr>
          <p:cNvSpPr txBox="1"/>
          <p:nvPr/>
        </p:nvSpPr>
        <p:spPr>
          <a:xfrm>
            <a:off x="2150424" y="2334029"/>
            <a:ext cx="7975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영화를 보고싶은데 뭘 봐야할지 모르겠어</a:t>
            </a: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!!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CB036F-1B75-45D4-ACB3-FD02B6FE00CC}"/>
              </a:ext>
            </a:extLst>
          </p:cNvPr>
          <p:cNvSpPr/>
          <p:nvPr/>
        </p:nvSpPr>
        <p:spPr>
          <a:xfrm>
            <a:off x="1002910" y="2228830"/>
            <a:ext cx="10219271" cy="4571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380C50-899C-4E21-A3B6-DC8531232732}"/>
              </a:ext>
            </a:extLst>
          </p:cNvPr>
          <p:cNvSpPr/>
          <p:nvPr/>
        </p:nvSpPr>
        <p:spPr>
          <a:xfrm>
            <a:off x="1002910" y="2953591"/>
            <a:ext cx="10219271" cy="4571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EF2C33C-4BEE-4267-95FA-8EDED39FE3A2}"/>
              </a:ext>
            </a:extLst>
          </p:cNvPr>
          <p:cNvSpPr/>
          <p:nvPr/>
        </p:nvSpPr>
        <p:spPr>
          <a:xfrm>
            <a:off x="1935671" y="5965723"/>
            <a:ext cx="8190014" cy="89227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C79861-FDE9-4302-85A4-6E929A21B81C}"/>
              </a:ext>
            </a:extLst>
          </p:cNvPr>
          <p:cNvSpPr/>
          <p:nvPr/>
        </p:nvSpPr>
        <p:spPr>
          <a:xfrm>
            <a:off x="4886037" y="3446109"/>
            <a:ext cx="110836" cy="30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A4918E-7E67-4E41-997B-314839F61513}"/>
              </a:ext>
            </a:extLst>
          </p:cNvPr>
          <p:cNvSpPr/>
          <p:nvPr/>
        </p:nvSpPr>
        <p:spPr>
          <a:xfrm>
            <a:off x="4886037" y="4996731"/>
            <a:ext cx="110836" cy="30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CB245A-94DE-45A0-B0E6-66C999EC3139}"/>
              </a:ext>
            </a:extLst>
          </p:cNvPr>
          <p:cNvSpPr txBox="1"/>
          <p:nvPr/>
        </p:nvSpPr>
        <p:spPr>
          <a:xfrm>
            <a:off x="5163127" y="3446109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앵커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BFE93B-E488-42FD-8C96-51C88B1866BB}"/>
              </a:ext>
            </a:extLst>
          </p:cNvPr>
          <p:cNvSpPr txBox="1"/>
          <p:nvPr/>
        </p:nvSpPr>
        <p:spPr>
          <a:xfrm>
            <a:off x="5163127" y="499673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리포터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3269BE-42CC-404C-B4A3-81BC35CDD76F}"/>
              </a:ext>
            </a:extLst>
          </p:cNvPr>
          <p:cNvSpPr/>
          <p:nvPr/>
        </p:nvSpPr>
        <p:spPr>
          <a:xfrm>
            <a:off x="3981211" y="6144640"/>
            <a:ext cx="4526157" cy="564256"/>
          </a:xfrm>
          <a:prstGeom prst="rect">
            <a:avLst/>
          </a:prstGeom>
          <a:solidFill>
            <a:srgbClr val="CF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9B207-C976-402F-9781-C55288351D03}"/>
              </a:ext>
            </a:extLst>
          </p:cNvPr>
          <p:cNvSpPr txBox="1"/>
          <p:nvPr/>
        </p:nvSpPr>
        <p:spPr>
          <a:xfrm>
            <a:off x="4439503" y="6126679"/>
            <a:ext cx="6083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복잡하다 복잡해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..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0E945-726C-EE45-B0DD-BD0950F9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423" y="3167543"/>
            <a:ext cx="8825926" cy="26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4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EF5339-FB74-4F7B-9E2D-61E8F7E3FF9D}"/>
              </a:ext>
            </a:extLst>
          </p:cNvPr>
          <p:cNvSpPr/>
          <p:nvPr/>
        </p:nvSpPr>
        <p:spPr>
          <a:xfrm rot="164076">
            <a:off x="790217" y="2060399"/>
            <a:ext cx="10908146" cy="4930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1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추진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301D14-3912-4F36-86DF-0444FF2F4F42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뭐볼지는 내가정해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!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EE64F6-91E5-46B2-BAB3-9F8EF4B20DED}"/>
              </a:ext>
            </a:extLst>
          </p:cNvPr>
          <p:cNvSpPr/>
          <p:nvPr/>
        </p:nvSpPr>
        <p:spPr>
          <a:xfrm>
            <a:off x="662030" y="1971227"/>
            <a:ext cx="10949773" cy="4931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3F384-DA66-4149-A15E-35337FAA723D}"/>
              </a:ext>
            </a:extLst>
          </p:cNvPr>
          <p:cNvSpPr txBox="1"/>
          <p:nvPr/>
        </p:nvSpPr>
        <p:spPr>
          <a:xfrm>
            <a:off x="2632932" y="2334029"/>
            <a:ext cx="7010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영화추천 사이트를 직접 만들어보자</a:t>
            </a: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!!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CB036F-1B75-45D4-ACB3-FD02B6FE00CC}"/>
              </a:ext>
            </a:extLst>
          </p:cNvPr>
          <p:cNvSpPr/>
          <p:nvPr/>
        </p:nvSpPr>
        <p:spPr>
          <a:xfrm>
            <a:off x="1002910" y="2228830"/>
            <a:ext cx="10219271" cy="4571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380C50-899C-4E21-A3B6-DC8531232732}"/>
              </a:ext>
            </a:extLst>
          </p:cNvPr>
          <p:cNvSpPr/>
          <p:nvPr/>
        </p:nvSpPr>
        <p:spPr>
          <a:xfrm>
            <a:off x="1002910" y="2953591"/>
            <a:ext cx="10219271" cy="4571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EF2C33C-4BEE-4267-95FA-8EDED39FE3A2}"/>
              </a:ext>
            </a:extLst>
          </p:cNvPr>
          <p:cNvSpPr/>
          <p:nvPr/>
        </p:nvSpPr>
        <p:spPr>
          <a:xfrm>
            <a:off x="2728906" y="6158297"/>
            <a:ext cx="7288356" cy="768892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C79861-FDE9-4302-85A4-6E929A21B81C}"/>
              </a:ext>
            </a:extLst>
          </p:cNvPr>
          <p:cNvSpPr/>
          <p:nvPr/>
        </p:nvSpPr>
        <p:spPr>
          <a:xfrm>
            <a:off x="4886037" y="3446109"/>
            <a:ext cx="110836" cy="30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9A4918E-7E67-4E41-997B-314839F61513}"/>
              </a:ext>
            </a:extLst>
          </p:cNvPr>
          <p:cNvSpPr/>
          <p:nvPr/>
        </p:nvSpPr>
        <p:spPr>
          <a:xfrm>
            <a:off x="4886037" y="4996731"/>
            <a:ext cx="110836" cy="30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CB245A-94DE-45A0-B0E6-66C999EC3139}"/>
              </a:ext>
            </a:extLst>
          </p:cNvPr>
          <p:cNvSpPr txBox="1"/>
          <p:nvPr/>
        </p:nvSpPr>
        <p:spPr>
          <a:xfrm>
            <a:off x="5163127" y="3446109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앵커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BFE93B-E488-42FD-8C96-51C88B1866BB}"/>
              </a:ext>
            </a:extLst>
          </p:cNvPr>
          <p:cNvSpPr txBox="1"/>
          <p:nvPr/>
        </p:nvSpPr>
        <p:spPr>
          <a:xfrm>
            <a:off x="5163127" y="499673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리포터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3269BE-42CC-404C-B4A3-81BC35CDD76F}"/>
              </a:ext>
            </a:extLst>
          </p:cNvPr>
          <p:cNvSpPr/>
          <p:nvPr/>
        </p:nvSpPr>
        <p:spPr>
          <a:xfrm>
            <a:off x="3981211" y="6262046"/>
            <a:ext cx="4526157" cy="564256"/>
          </a:xfrm>
          <a:prstGeom prst="rect">
            <a:avLst/>
          </a:prstGeom>
          <a:solidFill>
            <a:srgbClr val="CF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9B207-C976-402F-9781-C55288351D03}"/>
              </a:ext>
            </a:extLst>
          </p:cNvPr>
          <p:cNvSpPr txBox="1"/>
          <p:nvPr/>
        </p:nvSpPr>
        <p:spPr>
          <a:xfrm>
            <a:off x="4245937" y="6339589"/>
            <a:ext cx="6083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Trello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통한 효율적인 분업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634614-83BC-5F4D-B881-F3F4164B9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4" y="3130802"/>
            <a:ext cx="9962419" cy="29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C3762B-82C3-9E4F-B862-E27677DAF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18" y="2130688"/>
            <a:ext cx="9000000" cy="393337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3234974" y="6273785"/>
            <a:ext cx="630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Harry~ 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오늘은 무슨 영화를 보여줄까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?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69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4113438" y="6273786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인기 영화는 다음과 같단다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A8194-345F-054C-8F58-6512B8B8C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45" y="2188270"/>
            <a:ext cx="9000000" cy="38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4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3555593" y="6258286"/>
            <a:ext cx="5756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너가 좋아하는 장르에서 골라볼래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?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EC7A31-17BD-0E49-8179-76C9BD81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71" y="2147448"/>
            <a:ext cx="9049657" cy="38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2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3555593" y="6258286"/>
            <a:ext cx="5336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판타지는 이 영화들이 제맛이야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04F8F5-87A2-6C41-A5CF-AF2FA9148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98" y="2162629"/>
            <a:ext cx="9152701" cy="38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E864EF-6597-457A-8D89-45B4CDF4826E}"/>
              </a:ext>
            </a:extLst>
          </p:cNvPr>
          <p:cNvSpPr/>
          <p:nvPr/>
        </p:nvSpPr>
        <p:spPr>
          <a:xfrm>
            <a:off x="0" y="1963431"/>
            <a:ext cx="12192000" cy="4267887"/>
          </a:xfrm>
          <a:prstGeom prst="rect">
            <a:avLst/>
          </a:prstGeom>
          <a:solidFill>
            <a:schemeClr val="tx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0E52E-7C03-44C1-B121-BFBF3068ECB7}"/>
              </a:ext>
            </a:extLst>
          </p:cNvPr>
          <p:cNvGrpSpPr/>
          <p:nvPr/>
        </p:nvGrpSpPr>
        <p:grpSpPr>
          <a:xfrm>
            <a:off x="274719" y="237976"/>
            <a:ext cx="768979" cy="830997"/>
            <a:chOff x="6454318" y="1054229"/>
            <a:chExt cx="802720" cy="9026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FD600-3686-4B38-A9C0-D2D39E25EBFF}"/>
                </a:ext>
              </a:extLst>
            </p:cNvPr>
            <p:cNvSpPr txBox="1"/>
            <p:nvPr/>
          </p:nvSpPr>
          <p:spPr>
            <a:xfrm>
              <a:off x="6587564" y="1054229"/>
              <a:ext cx="669474" cy="90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794C28E-175F-4F11-8E87-A94CB576B9A0}"/>
                </a:ext>
              </a:extLst>
            </p:cNvPr>
            <p:cNvGrpSpPr/>
            <p:nvPr/>
          </p:nvGrpSpPr>
          <p:grpSpPr>
            <a:xfrm>
              <a:off x="6454318" y="1058181"/>
              <a:ext cx="760143" cy="810616"/>
              <a:chOff x="6454318" y="1058181"/>
              <a:chExt cx="760143" cy="810616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6CD6C25F-FC59-45F4-B03B-7D4C652C21ED}"/>
                  </a:ext>
                </a:extLst>
              </p:cNvPr>
              <p:cNvCxnSpPr/>
              <p:nvPr/>
            </p:nvCxnSpPr>
            <p:spPr>
              <a:xfrm>
                <a:off x="6454318" y="1058181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5C9F964-91B3-4602-AB70-3B8F7E0BB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058181"/>
                <a:ext cx="0" cy="81061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B6940868-E898-4BB0-AC88-A07C2580D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318" y="1868797"/>
                <a:ext cx="760143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BDE6E96-7DDD-4F25-9C3B-6D3418CC1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4461" y="1058181"/>
                <a:ext cx="0" cy="333449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F239003-43A5-4F49-A132-B6E0754D36D7}"/>
              </a:ext>
            </a:extLst>
          </p:cNvPr>
          <p:cNvSpPr txBox="1"/>
          <p:nvPr/>
        </p:nvSpPr>
        <p:spPr>
          <a:xfrm>
            <a:off x="1104263" y="464660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소개</a:t>
            </a:r>
            <a:endParaRPr lang="ko-KR" altLang="en-US" sz="2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7992B-C087-4749-B32A-18C488522E55}"/>
              </a:ext>
            </a:extLst>
          </p:cNvPr>
          <p:cNvSpPr/>
          <p:nvPr/>
        </p:nvSpPr>
        <p:spPr>
          <a:xfrm>
            <a:off x="256247" y="1136073"/>
            <a:ext cx="2283739" cy="2910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Main Page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E28D7-DB3B-664E-99B4-75AEA8C29E1D}"/>
              </a:ext>
            </a:extLst>
          </p:cNvPr>
          <p:cNvSpPr txBox="1"/>
          <p:nvPr/>
        </p:nvSpPr>
        <p:spPr>
          <a:xfrm>
            <a:off x="2435094" y="6258286"/>
            <a:ext cx="799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너가 고른 영화는 나쁘지 않은 판타지 영화구나</a:t>
            </a:r>
            <a:r>
              <a:rPr lang="en-US" altLang="ko-KR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</a:t>
            </a:r>
            <a:r>
              <a:rPr lang="ko-KR" altLang="en-US" sz="2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ED0061-B626-2145-9084-EF0F81E0E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11" y="2191082"/>
            <a:ext cx="9078499" cy="38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376</Words>
  <Application>Microsoft Macintosh PowerPoint</Application>
  <PresentationFormat>와이드스크린</PresentationFormat>
  <Paragraphs>137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나눔스퀘어OTF_ac ExtraBold</vt:lpstr>
      <vt:lpstr>Arial</vt:lpstr>
      <vt:lpstr>맑은 고딕</vt:lpstr>
      <vt:lpstr>나눔스퀘어OTF_ac Bold</vt:lpstr>
      <vt:lpstr>나눔스퀘어OTF_ac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이종하</cp:lastModifiedBy>
  <cp:revision>153</cp:revision>
  <dcterms:created xsi:type="dcterms:W3CDTF">2020-05-31T10:36:57Z</dcterms:created>
  <dcterms:modified xsi:type="dcterms:W3CDTF">2020-11-26T13:05:54Z</dcterms:modified>
</cp:coreProperties>
</file>